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D24-F4AA-464C-BBC4-6A9B696518CF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DB8E3-93A1-4540-8CEC-E40CE0B26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DCB7-8AEA-4B93-B7E8-2D9BA2216167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2AE95-E706-4E0C-990C-A679DF900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55E27-0BF4-49EC-8C17-28D9BF6BFA36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AB394-770F-45C2-BC66-FC55DB06C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9D37-2092-4C7D-BBD1-93F5FB29E08A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7F3C5-4746-4116-B293-1E30BDC13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F1578-C9AA-476F-B09F-615E0E9C1E62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FB3B1-6C98-40F0-AAFD-1ECEE880A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F8E4C-7E65-4BD3-A4A1-6A0872D8F72D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0CCB1-4492-4D72-9BF3-1A36DE1D6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AFBFF-48DF-47BF-A835-4FE22E627B33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773BB-A415-42AD-B6D9-80ADB0F1D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4BF0E-67A4-40E8-BAFC-E85B24FE1E46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10A8E-7AD0-4708-8803-CDA9D64BE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9DFB7-9012-459F-9EC6-B975A0A6E5AE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A9FCB-F38E-48B5-97BF-CB55943C3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C7F68-672E-441F-BC5F-67CC8E04F370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11BA6-FF7C-4266-9704-60BBD88DA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04A5F-5B03-468D-B2CB-8678EE297E2B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CF23-F163-430E-BF38-647182BB9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379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419A22A9-7E78-462D-9BB1-B75B9FE3F3C4}" type="datetimeFigureOut">
              <a:rPr lang="en-US"/>
              <a:pPr>
                <a:defRPr/>
              </a:pPr>
              <a:t>8/17/2015</a:t>
            </a:fld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FC047328-62E4-441A-881A-1D8DE1378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imgurl=http://upload.wikimedia.org/wikipedia/commons/e/e4/Charles_Montesquieu.jpg&amp;imgrefurl=http://commons.wikimedia.org/wiki/File:Charles_Montesquieu.jpg&amp;usg=___8z15jJ-I21o48fn-0lTc0bzvRw=&amp;h=377&amp;w=250&amp;sz=18&amp;hl=en&amp;start=13&amp;sig2=tG5BV-Un_LNBAaEOLzsGQQ&amp;zoom=1&amp;tbnid=dZxNal4ILEBLvM:&amp;tbnh=122&amp;tbnw=81&amp;ei=9roMUr-gLqqi2QXWm4CoBA&amp;prev=/search?q=Montesquieu&amp;um=1&amp;safe=active&amp;sa=N&amp;rlz=1T4ADFA_enUS451US468&amp;hl=en&amp;authuser=0&amp;tbm=isch&amp;um=1&amp;itbs=1&amp;sa=X&amp;ved=0CEQQrQMwD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r" eaLnBrk="1" hangingPunct="1"/>
            <a:r>
              <a:rPr lang="en-US" sz="4400" smtClean="0">
                <a:solidFill>
                  <a:schemeClr val="tx1"/>
                </a:solidFill>
              </a:rPr>
              <a:t>Philosophy of our Government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9375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898989"/>
                </a:solidFill>
              </a:rPr>
              <a:t>August 17, 2015</a:t>
            </a:r>
            <a:endParaRPr lang="en-US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Thomas Hobbes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4876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Thomas Hobbes wrote </a:t>
            </a:r>
            <a:r>
              <a:rPr lang="en-US" sz="2700" b="1" i="1" dirty="0" smtClean="0"/>
              <a:t>Leviathan. </a:t>
            </a:r>
            <a:r>
              <a:rPr lang="en-US" sz="2700" dirty="0" smtClean="0"/>
              <a:t>(after he fled to France during the English Civil War)</a:t>
            </a:r>
            <a:endParaRPr lang="en-US" sz="2700" b="1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Humans without government </a:t>
            </a:r>
            <a:r>
              <a:rPr lang="en-US" sz="2700" b="1" i="1" dirty="0" smtClean="0"/>
              <a:t>“live in a state of nature” </a:t>
            </a:r>
            <a:r>
              <a:rPr lang="en-US" sz="2700" dirty="0" smtClean="0"/>
              <a:t>which he said was a </a:t>
            </a:r>
            <a:r>
              <a:rPr lang="en-US" sz="2700" b="1" i="1" dirty="0" smtClean="0"/>
              <a:t>“state of war against all”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To avoid this life, people should agree to set up a government to protect people.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/>
              <a:t>This is a </a:t>
            </a:r>
            <a:r>
              <a:rPr lang="en-US" sz="2700" b="1" dirty="0" smtClean="0"/>
              <a:t>“Social Contract”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b="1" dirty="0" smtClean="0"/>
              <a:t>People can not break this contract.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905000"/>
            <a:ext cx="3028950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5334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John Locke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304800" y="1447800"/>
            <a:ext cx="4800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Physcian</a:t>
            </a:r>
            <a:r>
              <a:rPr lang="en-US" sz="2400" dirty="0" smtClean="0"/>
              <a:t>/philosopher/scientist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He said the social </a:t>
            </a:r>
            <a:r>
              <a:rPr lang="en-US" sz="2400" dirty="0" smtClean="0"/>
              <a:t>contract </a:t>
            </a:r>
            <a:r>
              <a:rPr lang="en-US" sz="2400" dirty="0" smtClean="0"/>
              <a:t>should lead to a </a:t>
            </a:r>
            <a:r>
              <a:rPr lang="en-US" sz="2400" b="1" dirty="0" smtClean="0"/>
              <a:t>LIMITED GOVERNMENT.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Limited government: The government serves the people/individual. It is there to protect our rights!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“life, liberty, and property”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He wrote </a:t>
            </a:r>
            <a:r>
              <a:rPr lang="en-US" sz="2400" b="1" i="1" dirty="0" smtClean="0"/>
              <a:t>The 2</a:t>
            </a:r>
            <a:r>
              <a:rPr lang="en-US" sz="2400" b="1" i="1" baseline="30000" dirty="0" smtClean="0"/>
              <a:t>nd</a:t>
            </a:r>
            <a:r>
              <a:rPr lang="en-US" sz="2400" b="1" i="1" dirty="0" smtClean="0"/>
              <a:t> Treatise of Government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FORBIDDEN! Because of its </a:t>
            </a:r>
            <a:r>
              <a:rPr lang="en-US" sz="2400" i="1" dirty="0" smtClean="0"/>
              <a:t>liberal</a:t>
            </a:r>
            <a:r>
              <a:rPr lang="en-US" sz="2400" dirty="0" smtClean="0"/>
              <a:t> views.</a:t>
            </a:r>
          </a:p>
          <a:p>
            <a:pPr eaLnBrk="1" hangingPunct="1">
              <a:lnSpc>
                <a:spcPct val="80000"/>
              </a:lnSpc>
            </a:pPr>
            <a:endParaRPr lang="en-US" sz="2400" b="1" i="1" dirty="0" smtClean="0"/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524000"/>
            <a:ext cx="34575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309563"/>
            <a:ext cx="4210050" cy="6548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Montesquieu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4572000" cy="3886200"/>
          </a:xfrm>
        </p:spPr>
        <p:txBody>
          <a:bodyPr/>
          <a:lstStyle/>
          <a:p>
            <a:pPr eaLnBrk="1" hangingPunct="1"/>
            <a:r>
              <a:rPr lang="en-US" sz="2400" smtClean="0"/>
              <a:t>French noblemen and lawyer</a:t>
            </a:r>
          </a:p>
          <a:p>
            <a:pPr eaLnBrk="1" hangingPunct="1"/>
            <a:r>
              <a:rPr lang="en-US" sz="2400" b="1" i="1" smtClean="0"/>
              <a:t>The Spirit of the Laws </a:t>
            </a:r>
            <a:r>
              <a:rPr lang="en-US" sz="2400" smtClean="0"/>
              <a:t>1748</a:t>
            </a:r>
          </a:p>
          <a:p>
            <a:pPr eaLnBrk="1" hangingPunct="1"/>
            <a:r>
              <a:rPr lang="en-US" sz="2400" smtClean="0"/>
              <a:t>In this book he wrote about the importance of Separation of Powers within a government</a:t>
            </a:r>
          </a:p>
          <a:p>
            <a:pPr eaLnBrk="1" hangingPunct="1"/>
            <a:r>
              <a:rPr lang="en-US" sz="2400" smtClean="0"/>
              <a:t>FORBIDDEN! Because of its </a:t>
            </a:r>
            <a:r>
              <a:rPr lang="en-US" sz="2400" i="1" smtClean="0"/>
              <a:t>liberal</a:t>
            </a:r>
            <a:r>
              <a:rPr lang="en-US" sz="2400" smtClean="0"/>
              <a:t> views.</a:t>
            </a:r>
          </a:p>
          <a:p>
            <a:pPr eaLnBrk="1" hangingPunct="1"/>
            <a:r>
              <a:rPr lang="en-US" sz="2400" b="1" smtClean="0"/>
              <a:t>Constitutional Government:</a:t>
            </a:r>
            <a:r>
              <a:rPr lang="en-US" sz="2400" smtClean="0"/>
              <a:t> limited government. A constitution is the form of law that everyone abides by.</a:t>
            </a:r>
          </a:p>
        </p:txBody>
      </p:sp>
      <p:pic>
        <p:nvPicPr>
          <p:cNvPr id="18435" name="Picture 4" descr="Charles_Montesquieu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905000"/>
            <a:ext cx="2428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2133</TotalTime>
  <Words>188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Watermark</vt:lpstr>
      <vt:lpstr>Philosophy of our Government</vt:lpstr>
      <vt:lpstr>Thomas Hobbes</vt:lpstr>
      <vt:lpstr>John Locke</vt:lpstr>
      <vt:lpstr>PowerPoint Presentation</vt:lpstr>
      <vt:lpstr>Montesquieu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Philosophy of our Government</dc:title>
  <dc:creator>Austin Rooks</dc:creator>
  <cp:lastModifiedBy>Austin Rooks</cp:lastModifiedBy>
  <cp:revision>6</cp:revision>
  <dcterms:created xsi:type="dcterms:W3CDTF">2013-08-15T02:24:06Z</dcterms:created>
  <dcterms:modified xsi:type="dcterms:W3CDTF">2015-08-17T12:36:18Z</dcterms:modified>
</cp:coreProperties>
</file>